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NHIA Collaboration Tool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Section 6.2 – How to Collaborate Effectively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8001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813129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316408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8122821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813129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75021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3144872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813162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813129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328232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Accessing the Collaboration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/>
            <a:r>
              <a:t>Go to the NHIA Collaboration Platform</a:t>
            </a:r>
          </a:p>
          <a:p>
            <a:pPr/>
            <a:r>
              <a:t>Log in using: NHIA email address, Password: NhiaPass</a:t>
            </a:r>
          </a:p>
          <a:p>
            <a:pPr/>
            <a:r>
              <a:t>Dashboard Features: File sharing, Chat, Document collaboration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813129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813129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1141647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Collaborating on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/>
            <a:r>
              <a:t>Work on documents in Personal Files</a:t>
            </a:r>
          </a:p>
          <a:p>
            <a:pPr/>
            <a:r>
              <a:t>Move finalized files to Department/Group Folders</a:t>
            </a:r>
          </a:p>
          <a:p>
            <a:pPr/>
            <a:r>
              <a:t>Click Share and select team members</a:t>
            </a:r>
          </a:p>
          <a:p>
            <a:pPr/>
            <a:r>
              <a:t>Use Comments to suggest or discuss changes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Conversations &amp;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/>
            <a:r>
              <a:t>Access via the Talk feature</a:t>
            </a:r>
          </a:p>
          <a:p>
            <a:pPr/>
            <a:r>
              <a:t>Join public channels (e.g., NHIA Forum, Department chats)</a:t>
            </a:r>
          </a:p>
          <a:p>
            <a:pPr/>
            <a:r>
              <a:t>Start private conversations by searching for a colleague’s name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Viewing Shared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/>
            <a:r>
              <a:t>Click the File icon</a:t>
            </a:r>
          </a:p>
          <a:p>
            <a:pPr/>
            <a:r>
              <a:t>Select Shares from dropdown</a:t>
            </a:r>
          </a:p>
          <a:p>
            <a:pPr/>
            <a:r>
              <a:t>View shared files (to/from you)</a:t>
            </a:r>
          </a:p>
          <a:p>
            <a:pPr/>
            <a:r>
              <a:t>Manage access or permissions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Sorting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/>
            <a:r>
              <a:t>Use sorting icon in file management</a:t>
            </a:r>
          </a:p>
          <a:p>
            <a:pPr/>
            <a:r>
              <a:t>Sort by: Name, Size, Modification date</a:t>
            </a:r>
          </a:p>
          <a:p>
            <a:pPr/>
            <a:r>
              <a:t>Choose Ascending or Descending order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Creating Chat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/>
            <a:r>
              <a:t>Click Talk icon</a:t>
            </a:r>
          </a:p>
          <a:p>
            <a:pPr/>
            <a:r>
              <a:t>Select Create a New Conversation</a:t>
            </a:r>
          </a:p>
          <a:p>
            <a:pPr/>
            <a:r>
              <a:t>Enter group name &amp; description</a:t>
            </a:r>
          </a:p>
          <a:p>
            <a:pPr/>
            <a:r>
              <a:t>Add participants and click Create Conversation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Managing Group Moderators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/>
            <a:r>
              <a:t>Go to Participants Page</a:t>
            </a:r>
          </a:p>
          <a:p>
            <a:pPr/>
            <a:r>
              <a:t>Click three-dot menu next to a participant’s name</a:t>
            </a:r>
          </a:p>
          <a:p>
            <a:pPr/>
            <a:r>
              <a:t>Select Promote to Moderator to give admin rights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pPr/>
            <a:r>
              <a:t>Contact IT for help</a:t>
            </a:r>
          </a:p>
          <a:p>
            <a:pPr/>
            <a:r>
              <a:t>Stay collaborative, stay productive!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